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80" r:id="rId9"/>
    <p:sldId id="281" r:id="rId10"/>
    <p:sldId id="282" r:id="rId11"/>
    <p:sldId id="284" r:id="rId12"/>
    <p:sldId id="285" r:id="rId13"/>
    <p:sldId id="301" r:id="rId14"/>
    <p:sldId id="302" r:id="rId15"/>
    <p:sldId id="30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97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CA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53" autoAdjust="0"/>
    <p:restoredTop sz="86499"/>
  </p:normalViewPr>
  <p:slideViewPr>
    <p:cSldViewPr snapToGrid="0" snapToObjects="1">
      <p:cViewPr varScale="1">
        <p:scale>
          <a:sx n="61" d="100"/>
          <a:sy n="61" d="100"/>
        </p:scale>
        <p:origin x="42" y="432"/>
      </p:cViewPr>
      <p:guideLst>
        <p:guide orient="horz" pos="209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08B9B-2079-4B40-B2FD-EBCDBCBC218F}" type="datetimeFigureOut">
              <a:rPr kumimoji="1" lang="zh-CN" altLang="en-US" smtClean="0"/>
              <a:t>2019/1/9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C43BE2-F000-8F4F-9A18-0CDED5CEA8C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15448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C6BD9-A2FA-8546-8474-AF1A8CD50CE8}" type="datetimeFigureOut">
              <a:rPr kumimoji="1" lang="zh-CN" altLang="en-US" smtClean="0"/>
              <a:t>2019/1/9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44EB73-5AE5-CE4C-83D3-C6DD794B58D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50110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 smtClean="0"/>
              <a:t>Confidential and Proprietary. Copyright (c) by SMAEKKYS Guangzhou Fashion Technology Company. All Rights Reserved. 25/09/2018.</a:t>
            </a: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2FBF6-C4C5-5946-B4BE-B6045806643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3853" y="1765228"/>
            <a:ext cx="3005521" cy="351163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28492" y="3105546"/>
            <a:ext cx="352074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tx2"/>
                </a:solidFill>
                <a:latin typeface="Calibri" panose="020F0502020204030204" pitchFamily="34" charset="0"/>
                <a:ea typeface="+mj-ea"/>
                <a:cs typeface="Tahoma"/>
              </a:rPr>
              <a:t>SMÆKKYS</a:t>
            </a:r>
            <a:r>
              <a:rPr lang="en-US" altLang="zh-CN" sz="2800" dirty="0">
                <a:solidFill>
                  <a:schemeClr val="tx2"/>
                </a:solidFill>
                <a:latin typeface="Calibri" panose="020F0502020204030204" pitchFamily="34" charset="0"/>
              </a:rPr>
              <a:t>®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ongti SC Light" charset="-122"/>
              </a:rPr>
              <a:t>偲</a:t>
            </a: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Songti SC Light" charset="-122"/>
              </a:rPr>
              <a:t>美可思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Songti SC Light" charset="-122"/>
            </a:endParaRPr>
          </a:p>
          <a:p>
            <a:endParaRPr kumimoji="1" lang="en-US" altLang="zh-CN" sz="2400" dirty="0" smtClean="0">
              <a:latin typeface="Calibri" panose="020F0502020204030204" pitchFamily="34" charset="0"/>
              <a:ea typeface="Songti SC Light" charset="-122"/>
              <a:cs typeface="Songti SC Light" charset="-122"/>
            </a:endParaRPr>
          </a:p>
          <a:p>
            <a:r>
              <a:rPr kumimoji="1" lang="en-US" altLang="zh-CN" sz="2400" b="1" dirty="0" smtClean="0">
                <a:solidFill>
                  <a:srgbClr val="404040"/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Brand Introduction</a:t>
            </a:r>
            <a:endParaRPr kumimoji="1" lang="zh-CN" altLang="en-US" sz="2400" b="1" dirty="0">
              <a:solidFill>
                <a:srgbClr val="404040"/>
              </a:solidFill>
              <a:latin typeface="Calibri" panose="020F0502020204030204" pitchFamily="34" charset="0"/>
              <a:ea typeface="Songti SC Light" charset="-122"/>
              <a:cs typeface="Tahoma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288505"/>
            <a:ext cx="898358" cy="291966"/>
          </a:xfrm>
          <a:prstGeom prst="rect">
            <a:avLst/>
          </a:prstGeom>
          <a:solidFill>
            <a:srgbClr val="F0CAC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 descr="_MG_149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676" y="938165"/>
            <a:ext cx="3599274" cy="1706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 descr="_MG_157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1190520"/>
            <a:ext cx="5923280" cy="4185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 descr="_MG_149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93676" y="3405020"/>
            <a:ext cx="3702324" cy="18837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矩形 10"/>
          <p:cNvSpPr/>
          <p:nvPr/>
        </p:nvSpPr>
        <p:spPr>
          <a:xfrm>
            <a:off x="413535" y="2971469"/>
            <a:ext cx="1184363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Product</a:t>
            </a:r>
          </a:p>
          <a:p>
            <a:pPr algn="ctr"/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Songti SC Light" charset="-122"/>
              <a:cs typeface="Tahoma"/>
              <a:sym typeface="+mn-ea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ahoma"/>
                <a:sym typeface="+mn-ea"/>
              </a:rPr>
              <a:t>核心产品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Tahom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6" y="427485"/>
            <a:ext cx="1167174" cy="1363719"/>
          </a:xfrm>
          <a:prstGeom prst="rect">
            <a:avLst/>
          </a:prstGeom>
        </p:spPr>
      </p:pic>
      <p:cxnSp>
        <p:nvCxnSpPr>
          <p:cNvPr id="13" name="直线连接符 12"/>
          <p:cNvCxnSpPr/>
          <p:nvPr/>
        </p:nvCxnSpPr>
        <p:spPr>
          <a:xfrm>
            <a:off x="1996783" y="363316"/>
            <a:ext cx="0" cy="63550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03889" y="6183207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Bodil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Binner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Songti SC Light" charset="-122"/>
              <a:cs typeface="Tahoma"/>
            </a:endParaRPr>
          </a:p>
        </p:txBody>
      </p:sp>
      <p:sp>
        <p:nvSpPr>
          <p:cNvPr id="16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2FBF6-C4C5-5946-B4BE-B6045806643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288505"/>
            <a:ext cx="898358" cy="291966"/>
          </a:xfrm>
          <a:prstGeom prst="rect">
            <a:avLst/>
          </a:prstGeom>
          <a:solidFill>
            <a:srgbClr val="F0CAC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_MG_185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9116" y="2200759"/>
            <a:ext cx="8556363" cy="2676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矩形 6"/>
          <p:cNvSpPr/>
          <p:nvPr/>
        </p:nvSpPr>
        <p:spPr>
          <a:xfrm>
            <a:off x="432444" y="2912075"/>
            <a:ext cx="1253548" cy="144655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Product</a:t>
            </a:r>
          </a:p>
          <a:p>
            <a:pPr algn="ctr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Songti SC Light" charset="-122"/>
              <a:cs typeface="Tahoma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几何元素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/>
            </a:endParaRPr>
          </a:p>
          <a:p>
            <a:pPr algn="dist"/>
            <a:endParaRPr lang="en-US" altLang="zh-CN" sz="2400" dirty="0">
              <a:latin typeface="Tahoma"/>
              <a:ea typeface="Songti SC Light" charset="-122"/>
              <a:cs typeface="Tahom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546" y="427485"/>
            <a:ext cx="1167174" cy="1363719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>
            <a:off x="1996783" y="363316"/>
            <a:ext cx="0" cy="63550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0307805" y="4972826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 smtClean="0">
                <a:solidFill>
                  <a:srgbClr val="404040"/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For </a:t>
            </a:r>
            <a:r>
              <a:rPr lang="en-US" altLang="zh-CN" dirty="0">
                <a:solidFill>
                  <a:srgbClr val="404040"/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work</a:t>
            </a:r>
          </a:p>
        </p:txBody>
      </p:sp>
      <p:sp>
        <p:nvSpPr>
          <p:cNvPr id="11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2FBF6-C4C5-5946-B4BE-B6045806643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288505"/>
            <a:ext cx="898358" cy="291966"/>
          </a:xfrm>
          <a:prstGeom prst="rect">
            <a:avLst/>
          </a:prstGeom>
          <a:solidFill>
            <a:srgbClr val="F0CAC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 descr="_MG_180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756"/>
          <a:stretch/>
        </p:blipFill>
        <p:spPr>
          <a:xfrm>
            <a:off x="2064524" y="1460953"/>
            <a:ext cx="5881266" cy="38217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 descr="_MG_179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90" y="1459945"/>
            <a:ext cx="3359734" cy="11393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 descr="_MG_180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5790" y="2656713"/>
            <a:ext cx="3359734" cy="2625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矩形 9"/>
          <p:cNvSpPr/>
          <p:nvPr/>
        </p:nvSpPr>
        <p:spPr>
          <a:xfrm>
            <a:off x="405257" y="3296319"/>
            <a:ext cx="1184362" cy="1077218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Product</a:t>
            </a:r>
          </a:p>
          <a:p>
            <a:pPr algn="ctr"/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Songti SC Light" charset="-122"/>
              <a:cs typeface="Tahoma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几何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元素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605" y="448519"/>
            <a:ext cx="1167174" cy="1363719"/>
          </a:xfrm>
          <a:prstGeom prst="rect">
            <a:avLst/>
          </a:prstGeom>
        </p:spPr>
      </p:pic>
      <p:cxnSp>
        <p:nvCxnSpPr>
          <p:cNvPr id="12" name="直线连接符 11"/>
          <p:cNvCxnSpPr/>
          <p:nvPr/>
        </p:nvCxnSpPr>
        <p:spPr>
          <a:xfrm>
            <a:off x="1959842" y="384350"/>
            <a:ext cx="0" cy="63550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287960" y="5310140"/>
            <a:ext cx="101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 smtClean="0">
                <a:solidFill>
                  <a:srgbClr val="404040"/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For </a:t>
            </a:r>
            <a:r>
              <a:rPr lang="en-US" altLang="zh-CN" dirty="0">
                <a:solidFill>
                  <a:srgbClr val="404040"/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work</a:t>
            </a:r>
          </a:p>
        </p:txBody>
      </p:sp>
      <p:sp>
        <p:nvSpPr>
          <p:cNvPr id="16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2FBF6-C4C5-5946-B4BE-B6045806643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2400" b="1" dirty="0" smtClean="0">
                <a:solidFill>
                  <a:srgbClr val="404040"/>
                </a:solidFill>
                <a:latin typeface="Calibri" panose="020F0502020204030204" pitchFamily="34" charset="0"/>
                <a:cs typeface="Tahoma"/>
              </a:rPr>
              <a:t>Introducing our core designer, </a:t>
            </a:r>
            <a:r>
              <a:rPr lang="en-CA" sz="2400" b="1" dirty="0" err="1" smtClean="0">
                <a:solidFill>
                  <a:srgbClr val="404040"/>
                </a:solidFill>
                <a:latin typeface="Calibri" panose="020F0502020204030204" pitchFamily="34" charset="0"/>
                <a:cs typeface="Tahoma"/>
              </a:rPr>
              <a:t>Bodil</a:t>
            </a:r>
            <a:r>
              <a:rPr lang="en-CA" sz="2400" b="1" dirty="0" smtClean="0">
                <a:solidFill>
                  <a:srgbClr val="404040"/>
                </a:solidFill>
                <a:latin typeface="Calibri" panose="020F0502020204030204" pitchFamily="34" charset="0"/>
                <a:cs typeface="Tahoma"/>
              </a:rPr>
              <a:t> </a:t>
            </a:r>
            <a:r>
              <a:rPr lang="en-CA" sz="2400" b="1" dirty="0" err="1" smtClean="0">
                <a:solidFill>
                  <a:srgbClr val="404040"/>
                </a:solidFill>
                <a:latin typeface="Calibri" panose="020F0502020204030204" pitchFamily="34" charset="0"/>
                <a:cs typeface="Tahoma"/>
              </a:rPr>
              <a:t>Binner</a:t>
            </a:r>
            <a:endParaRPr lang="en-US" sz="2400" b="1" dirty="0">
              <a:solidFill>
                <a:srgbClr val="404040"/>
              </a:solidFill>
              <a:latin typeface="Calibri" panose="020F0502020204030204" pitchFamily="34" charset="0"/>
              <a:cs typeface="Tahom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40517" y="1447801"/>
            <a:ext cx="602606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150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Years Celebrating Japan </a:t>
            </a:r>
            <a:r>
              <a:rPr lang="mr-IN" sz="1400" dirty="0" smtClean="0">
                <a:latin typeface="Calibri" panose="020F0502020204030204" pitchFamily="34" charset="0"/>
                <a:cs typeface="Tahoma"/>
              </a:rPr>
              <a:t>–</a:t>
            </a:r>
            <a:r>
              <a:rPr lang="en-US" sz="1400" dirty="0" smtClean="0">
                <a:latin typeface="Calibri" panose="020F0502020204030204" pitchFamily="34" charset="0"/>
                <a:cs typeface="Tahoma"/>
              </a:rPr>
              <a:t>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Denmark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The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Annual Showcase of Crafts Guilds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Strength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&amp; Beauty – Royal Danish Ballet jewelry. Co-promoter and exhibitor of jewelry from the Royal Danish Ballet displayed at the Royal Danish Theater in Copenhagen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Pearls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– Royal splendor, modern design. Co-promoter and exhibitor of pearls at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Rosenborg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 Castle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Tiara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– Co-promoter and exhibitor of tiaras at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Amalienborg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 Royal Museum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Food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for thoughts. Sustainable fashion at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Koldinghus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 museum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NOTCH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– Danish Cultural Institute in </a:t>
            </a:r>
            <a:r>
              <a:rPr lang="en-US" sz="1400" dirty="0" smtClean="0">
                <a:latin typeface="Calibri" panose="020F0502020204030204" pitchFamily="34" charset="0"/>
                <a:cs typeface="Tahoma"/>
              </a:rPr>
              <a:t>Beijing.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Fair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Trade Jewelers,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Kunstindustrimuseet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/Design Museum Denmark in Copenhagen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Exhibition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at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Galleri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 Hoff in Copenhagen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Exhibition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in Reykjavik,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Icelannd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 with PIECES, The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Gallerie</a:t>
            </a:r>
            <a:endParaRPr lang="en-US" sz="1400" dirty="0">
              <a:latin typeface="Calibri" panose="020F0502020204030204" pitchFamily="34" charset="0"/>
              <a:cs typeface="Tahoma"/>
            </a:endParaRP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ARTSPACE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2005, Henley-on-Thames, United Kingdom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ARTSPACE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2004, Henley-on-Thames, United Kingdom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Exhibition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at Hawker Gallery, Old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Amersham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, United Kingdom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Exhibition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at Gallery Bagger &amp;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Gehring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Goldschmiede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, Hamburg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Exhibitions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at Institute for Precious Metals at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Kunstindustrimuseet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 and the Danish Design Museum, Copenhagen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>
                <a:latin typeface="Calibri" panose="020F0502020204030204" pitchFamily="34" charset="0"/>
                <a:cs typeface="Tahoma"/>
              </a:rPr>
              <a:t>Exhibition 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at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Gallerie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Hoss</a:t>
            </a:r>
            <a:r>
              <a:rPr lang="en-US" sz="1400" dirty="0">
                <a:latin typeface="Calibri" panose="020F0502020204030204" pitchFamily="34" charset="0"/>
                <a:cs typeface="Tahoma"/>
              </a:rPr>
              <a:t>, </a:t>
            </a:r>
            <a:r>
              <a:rPr lang="en-US" sz="1400" dirty="0" err="1">
                <a:latin typeface="Calibri" panose="020F0502020204030204" pitchFamily="34" charset="0"/>
                <a:cs typeface="Tahoma"/>
              </a:rPr>
              <a:t>Göteborg</a:t>
            </a:r>
            <a:endParaRPr lang="en-US" sz="1400" dirty="0">
              <a:latin typeface="Calibri" panose="020F0502020204030204" pitchFamily="34" charset="0"/>
              <a:cs typeface="Tahoma"/>
            </a:endParaRPr>
          </a:p>
        </p:txBody>
      </p:sp>
      <p:pic>
        <p:nvPicPr>
          <p:cNvPr id="6" name="Picture 54" descr="Image1.png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8199" y="1447800"/>
            <a:ext cx="3980234" cy="4385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367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CA" sz="2400" b="1" dirty="0">
                <a:solidFill>
                  <a:srgbClr val="404040"/>
                </a:solidFill>
                <a:latin typeface="Calibri" panose="020F0502020204030204" pitchFamily="34" charset="0"/>
                <a:cs typeface="Tahoma"/>
              </a:rPr>
              <a:t>Introducing our core designer, </a:t>
            </a:r>
            <a:r>
              <a:rPr lang="en-CA" sz="2400" b="1" dirty="0" err="1">
                <a:solidFill>
                  <a:srgbClr val="404040"/>
                </a:solidFill>
                <a:latin typeface="Calibri" panose="020F0502020204030204" pitchFamily="34" charset="0"/>
                <a:cs typeface="Tahoma"/>
              </a:rPr>
              <a:t>Bodil</a:t>
            </a:r>
            <a:r>
              <a:rPr lang="en-CA" sz="2400" b="1" dirty="0">
                <a:solidFill>
                  <a:srgbClr val="404040"/>
                </a:solidFill>
                <a:latin typeface="Calibri" panose="020F0502020204030204" pitchFamily="34" charset="0"/>
                <a:cs typeface="Tahoma"/>
              </a:rPr>
              <a:t> </a:t>
            </a:r>
            <a:r>
              <a:rPr lang="en-CA" sz="2400" b="1" dirty="0" err="1">
                <a:solidFill>
                  <a:srgbClr val="404040"/>
                </a:solidFill>
                <a:latin typeface="Calibri" panose="020F0502020204030204" pitchFamily="34" charset="0"/>
                <a:cs typeface="Tahoma"/>
              </a:rPr>
              <a:t>Binner</a:t>
            </a:r>
            <a:endParaRPr lang="en-US" sz="2400" b="1" dirty="0">
              <a:solidFill>
                <a:srgbClr val="404040"/>
              </a:solidFill>
              <a:latin typeface="Calibri" panose="020F0502020204030204" pitchFamily="34" charset="0"/>
              <a:cs typeface="Tahom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1" y="1371601"/>
            <a:ext cx="3142783" cy="2536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615963"/>
            <a:ext cx="6178062" cy="18070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830" y="3815310"/>
            <a:ext cx="3037925" cy="2418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737" y="4400467"/>
            <a:ext cx="6084277" cy="181919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05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z="2400" b="1" dirty="0">
                <a:solidFill>
                  <a:srgbClr val="404040"/>
                </a:solidFill>
                <a:latin typeface="Calibri" panose="020F0502020204030204" pitchFamily="34" charset="0"/>
                <a:cs typeface="Tahoma"/>
              </a:rPr>
              <a:t>The Royal Danish Academy of Fine Arts-The School of Design</a:t>
            </a:r>
            <a:endParaRPr lang="zh-CN" altLang="en-US" sz="2400" b="1" dirty="0">
              <a:solidFill>
                <a:srgbClr val="404040"/>
              </a:solidFill>
              <a:latin typeface="Calibri" panose="020F0502020204030204" pitchFamily="34" charset="0"/>
              <a:cs typeface="Tahoma"/>
            </a:endParaRPr>
          </a:p>
        </p:txBody>
      </p:sp>
      <p:sp>
        <p:nvSpPr>
          <p:cNvPr id="4" name="Rectangle 2"/>
          <p:cNvSpPr/>
          <p:nvPr/>
        </p:nvSpPr>
        <p:spPr>
          <a:xfrm>
            <a:off x="838200" y="1690687"/>
            <a:ext cx="10115996" cy="14516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与北欧250年历史，最古老的艺术设计学院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-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丹麦皇家艺术学院</a:t>
            </a:r>
            <a:r>
              <a:rPr 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达成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长期</a:t>
            </a:r>
            <a:r>
              <a:rPr 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合作，为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我们</a:t>
            </a:r>
            <a:r>
              <a:rPr 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源源不断地输送新北欧设计理念的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艺术</a:t>
            </a:r>
            <a:r>
              <a:rPr lang="en-US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作品及生活方式，传递北欧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人与人平等、人与自然和谐相处，资源及环境可持续开发及使用的理念和价值观。</a:t>
            </a:r>
            <a:endParaRPr 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Tahoma"/>
            </a:endParaRPr>
          </a:p>
        </p:txBody>
      </p:sp>
      <p:pic>
        <p:nvPicPr>
          <p:cNvPr id="5" name="图片 4" descr="bba1cd11728b47109bad564bc4cec3fdfd0323b2.jp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225" y="3368672"/>
            <a:ext cx="2957860" cy="2957860"/>
          </a:xfrm>
          <a:prstGeom prst="rect">
            <a:avLst/>
          </a:prstGeom>
        </p:spPr>
      </p:pic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82FBF6-C4C5-5946-B4BE-B60458066431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957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288505"/>
            <a:ext cx="898358" cy="291966"/>
          </a:xfrm>
          <a:prstGeom prst="rect">
            <a:avLst/>
          </a:prstGeom>
          <a:solidFill>
            <a:srgbClr val="F0CAC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378" y="289560"/>
            <a:ext cx="1167174" cy="1363719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1996440" y="289560"/>
            <a:ext cx="0" cy="63550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5287" y="3045837"/>
            <a:ext cx="13276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Contents</a:t>
            </a:r>
          </a:p>
        </p:txBody>
      </p:sp>
      <p:sp>
        <p:nvSpPr>
          <p:cNvPr id="11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2FBF6-C4C5-5946-B4BE-B60458066431}" type="slidenum">
              <a:rPr kumimoji="1" lang="zh-CN" altLang="en-US" smtClean="0"/>
              <a:t>2</a:t>
            </a:fld>
            <a:endParaRPr kumimoji="1"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641522" y="1388753"/>
            <a:ext cx="5952751" cy="3818912"/>
            <a:chOff x="3635345" y="1830485"/>
            <a:chExt cx="5952751" cy="3818912"/>
          </a:xfrm>
        </p:grpSpPr>
        <p:sp>
          <p:nvSpPr>
            <p:cNvPr id="8" name="文本框 7"/>
            <p:cNvSpPr txBox="1"/>
            <p:nvPr/>
          </p:nvSpPr>
          <p:spPr>
            <a:xfrm>
              <a:off x="3641521" y="2533374"/>
              <a:ext cx="1797049" cy="86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zh-CN" sz="2400" b="1" dirty="0" smtClean="0">
                  <a:solidFill>
                    <a:srgbClr val="40404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Songti SC Light" charset="-122"/>
                </a:rPr>
                <a:t>Our Name</a:t>
              </a:r>
              <a:endParaRPr lang="en-US" altLang="zh-CN" sz="2400" b="1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Songti SC Light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191923" y="1934231"/>
              <a:ext cx="1797049" cy="76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CN" altLang="en-US" sz="21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ngti SC Light" charset="-122"/>
                </a:rPr>
                <a:t>品牌故事</a:t>
              </a:r>
              <a:endParaRPr lang="en-US" altLang="zh-CN" sz="2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ngti SC Light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3641522" y="1830485"/>
              <a:ext cx="1797049" cy="86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zh-CN" sz="2400" b="1" dirty="0" smtClean="0">
                  <a:solidFill>
                    <a:srgbClr val="40404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Songti SC Light" charset="-122"/>
                </a:rPr>
                <a:t>Our Story</a:t>
              </a:r>
              <a:endParaRPr lang="en-US" altLang="zh-CN" sz="2400" b="1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Songti SC Light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191923" y="2637120"/>
              <a:ext cx="1797049" cy="76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CN" altLang="en-US" sz="21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ngti SC Light" charset="-122"/>
                </a:rPr>
                <a:t>名字起源</a:t>
              </a:r>
              <a:endParaRPr lang="en-US" altLang="zh-CN" sz="2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ngti SC Light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641520" y="3233494"/>
              <a:ext cx="1797049" cy="8660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zh-CN" sz="2400" b="1" dirty="0" smtClean="0">
                  <a:solidFill>
                    <a:srgbClr val="40404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Songti SC Light" charset="-122"/>
                </a:rPr>
                <a:t>Our Design</a:t>
              </a:r>
              <a:endParaRPr lang="en-US" altLang="zh-CN" sz="2400" b="1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Songti SC Light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191923" y="3337240"/>
              <a:ext cx="1797049" cy="76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CN" altLang="en-US" sz="21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ngti SC Light" charset="-122"/>
                </a:rPr>
                <a:t>产品介绍</a:t>
              </a:r>
              <a:endParaRPr lang="en-US" altLang="zh-CN" sz="2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ngti SC Light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635345" y="3933614"/>
              <a:ext cx="207796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zh-CN" sz="2400" b="1" dirty="0" smtClean="0">
                  <a:solidFill>
                    <a:srgbClr val="40404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Songti SC Light" charset="-122"/>
                </a:rPr>
                <a:t>Our Designer</a:t>
              </a:r>
              <a:endParaRPr lang="en-US" altLang="zh-CN" sz="2400" b="1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Songti SC Light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185747" y="4040129"/>
              <a:ext cx="1797049" cy="762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CN" altLang="en-US" sz="2100" dirty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ngti SC Light" charset="-122"/>
                </a:rPr>
                <a:t>主设计师</a:t>
              </a:r>
              <a:endParaRPr lang="en-US" altLang="zh-CN" sz="2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ngti SC Light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641522" y="4633734"/>
              <a:ext cx="292657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en-US" altLang="zh-CN" sz="2400" b="1" dirty="0" smtClean="0">
                  <a:solidFill>
                    <a:srgbClr val="40404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Songti SC Light" charset="-122"/>
                </a:rPr>
                <a:t>The School Of Design</a:t>
              </a:r>
              <a:endParaRPr lang="en-US" altLang="zh-CN" sz="2400" b="1" dirty="0">
                <a:solidFill>
                  <a:srgbClr val="404040"/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Songti SC Light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179571" y="4737846"/>
              <a:ext cx="2408525" cy="9002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50000"/>
                </a:lnSpc>
              </a:pPr>
              <a:r>
                <a:rPr lang="zh-CN" altLang="en-US" sz="2100" dirty="0" smtClean="0">
                  <a:solidFill>
                    <a:srgbClr val="40404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ongti SC Light" charset="-122"/>
                </a:rPr>
                <a:t>丹麦皇家艺术学院</a:t>
              </a:r>
              <a:endParaRPr lang="en-US" altLang="zh-CN" sz="21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ngti SC Light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6288505"/>
            <a:ext cx="898358" cy="291966"/>
          </a:xfrm>
          <a:prstGeom prst="rect">
            <a:avLst/>
          </a:prstGeom>
          <a:solidFill>
            <a:srgbClr val="F0CAC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15" y="289560"/>
            <a:ext cx="1167174" cy="1363719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1996440" y="289560"/>
            <a:ext cx="0" cy="63550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606793" y="289560"/>
            <a:ext cx="383897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Calibri" panose="020F0502020204030204" pitchFamily="34" charset="0"/>
                <a:ea typeface="Songti SC Light" charset="-122"/>
                <a:cs typeface="Tahoma"/>
              </a:rPr>
              <a:t>OUR STORY</a:t>
            </a:r>
          </a:p>
          <a:p>
            <a:endParaRPr lang="en-US" altLang="zh-CN" sz="1400" dirty="0" smtClean="0">
              <a:latin typeface="Tahoma"/>
              <a:ea typeface="Songti SC Light" charset="-122"/>
              <a:cs typeface="Tahoma"/>
            </a:endParaRPr>
          </a:p>
          <a:p>
            <a:r>
              <a:rPr lang="en-US" altLang="zh-CN" sz="1400" dirty="0" smtClean="0">
                <a:latin typeface="Tahoma"/>
                <a:ea typeface="Songti SC Light" charset="-122"/>
                <a:cs typeface="Tahoma"/>
              </a:rPr>
              <a:t> </a:t>
            </a:r>
            <a:r>
              <a:rPr lang="en-US" altLang="zh-CN" sz="1400" dirty="0"/>
              <a:t> </a:t>
            </a:r>
            <a:endParaRPr lang="zh-CN" altLang="zh-CN" sz="1400" dirty="0"/>
          </a:p>
          <a:p>
            <a:r>
              <a:rPr lang="en-US" altLang="zh-CN" sz="1400" dirty="0">
                <a:latin typeface="Calibri" panose="020F0502020204030204" pitchFamily="34" charset="0"/>
                <a:ea typeface="Cambria Math" panose="02040503050406030204" pitchFamily="18" charset="0"/>
              </a:rPr>
              <a:t>High up north you find the vast landscape of the Nordic countries. Everything is blanketed in a cover of white snow that seem to mute all noise. The air is crisp, fresh and cool.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  <a:ea typeface="Cambria Math" panose="02040503050406030204" pitchFamily="18" charset="0"/>
              </a:rPr>
              <a:t> 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  <a:ea typeface="Cambria Math" panose="02040503050406030204" pitchFamily="18" charset="0"/>
              </a:rPr>
              <a:t>Inspired by this beautiful scenery, SMÆKKYS® has set out to create a jewelry brand which is as pure, clean and breathtakingly beautiful as Scandinavia itself.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  <a:ea typeface="Cambria Math" panose="02040503050406030204" pitchFamily="18" charset="0"/>
              </a:rPr>
              <a:t> 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  <a:ea typeface="Cambria Math" panose="02040503050406030204" pitchFamily="18" charset="0"/>
              </a:rPr>
              <a:t>We call it the new Nordic look</a:t>
            </a:r>
            <a:r>
              <a:rPr lang="en-US" altLang="zh-CN" sz="1400" dirty="0" smtClean="0">
                <a:latin typeface="Calibri" panose="020F0502020204030204" pitchFamily="34" charset="0"/>
                <a:ea typeface="Cambria Math" panose="02040503050406030204" pitchFamily="18" charset="0"/>
              </a:rPr>
              <a:t>.</a:t>
            </a:r>
          </a:p>
          <a:p>
            <a:endParaRPr lang="en-US" altLang="zh-CN" sz="1400" dirty="0"/>
          </a:p>
          <a:p>
            <a:endParaRPr lang="zh-CN" altLang="zh-CN" sz="1400" dirty="0"/>
          </a:p>
        </p:txBody>
      </p:sp>
      <p:sp>
        <p:nvSpPr>
          <p:cNvPr id="10" name="矩形 9"/>
          <p:cNvSpPr/>
          <p:nvPr/>
        </p:nvSpPr>
        <p:spPr>
          <a:xfrm>
            <a:off x="130891" y="2944267"/>
            <a:ext cx="175201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Brand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Story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 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Songti SC Light" charset="-122"/>
              <a:cs typeface="Tahoma"/>
            </a:endParaRPr>
          </a:p>
          <a:p>
            <a:pPr algn="ctr"/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Songti SC Light" charset="-122"/>
              <a:cs typeface="Tahoma"/>
            </a:endParaRPr>
          </a:p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品牌故事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/>
            </a:endParaRPr>
          </a:p>
        </p:txBody>
      </p:sp>
      <p:sp>
        <p:nvSpPr>
          <p:cNvPr id="1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2FBF6-C4C5-5946-B4BE-B60458066431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11" name="图片 10" descr="C:\Users\user\Desktop\SKKS\版权图\微信图片_20181227120230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310" y="864739"/>
            <a:ext cx="3931403" cy="5204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288505"/>
            <a:ext cx="898358" cy="291966"/>
          </a:xfrm>
          <a:prstGeom prst="rect">
            <a:avLst/>
          </a:prstGeom>
          <a:solidFill>
            <a:srgbClr val="F0CAC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15" y="289560"/>
            <a:ext cx="1167174" cy="1363719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1996440" y="289560"/>
            <a:ext cx="0" cy="63550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606792" y="289560"/>
            <a:ext cx="3838978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Calibri" panose="020F0502020204030204" pitchFamily="34" charset="0"/>
                <a:ea typeface="Songti SC Light" charset="-122"/>
                <a:cs typeface="Tahoma"/>
              </a:rPr>
              <a:t>OUR NAME</a:t>
            </a:r>
          </a:p>
          <a:p>
            <a:r>
              <a:rPr lang="en-US" altLang="zh-CN" sz="1400" dirty="0" smtClean="0">
                <a:latin typeface="Calibri" panose="020F0502020204030204" pitchFamily="34" charset="0"/>
                <a:ea typeface="Songti SC Light" charset="-122"/>
                <a:cs typeface="Tahoma"/>
              </a:rPr>
              <a:t> </a:t>
            </a:r>
          </a:p>
          <a:p>
            <a:endParaRPr lang="en-US" altLang="zh-CN" sz="1400" dirty="0" smtClean="0">
              <a:latin typeface="Calibri" panose="020F0502020204030204" pitchFamily="34" charset="0"/>
              <a:ea typeface="Songti SC Light" charset="-122"/>
              <a:cs typeface="Tahoma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Kissing is an important cultural norm in Scandinavia and a way to display love and affection for your friends and family.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 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These kisses are often delivered as something they in Denmark call a “</a:t>
            </a:r>
            <a:r>
              <a:rPr lang="en-US" altLang="zh-CN" sz="1400" dirty="0" err="1">
                <a:latin typeface="Calibri" panose="020F0502020204030204" pitchFamily="34" charset="0"/>
              </a:rPr>
              <a:t>smækkys</a:t>
            </a:r>
            <a:r>
              <a:rPr lang="en-US" altLang="zh-CN" sz="1400" dirty="0">
                <a:latin typeface="Calibri" panose="020F0502020204030204" pitchFamily="34" charset="0"/>
              </a:rPr>
              <a:t>” [ˈ</a:t>
            </a:r>
            <a:r>
              <a:rPr lang="en-US" altLang="zh-CN" sz="1400" dirty="0" err="1">
                <a:latin typeface="Calibri" panose="020F0502020204030204" pitchFamily="34" charset="0"/>
              </a:rPr>
              <a:t>smεgˌkøs</a:t>
            </a:r>
            <a:r>
              <a:rPr lang="en-US" altLang="zh-CN" sz="1400" dirty="0">
                <a:latin typeface="Calibri" panose="020F0502020204030204" pitchFamily="34" charset="0"/>
              </a:rPr>
              <a:t>]; a kiss made with a sound.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 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That is why we have named our company SMÆKKYS®. </a:t>
            </a:r>
            <a:endParaRPr lang="en-US" altLang="zh-CN" sz="1400" dirty="0" smtClean="0">
              <a:latin typeface="Calibri" panose="020F0502020204030204" pitchFamily="34" charset="0"/>
            </a:endParaRPr>
          </a:p>
          <a:p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As a jewelry brand based on the Nordic way of life, we want to invite you into our family in the way the people of Scandinavia knows best, namely with a big smack kiss. 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 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Because as we all know, every great relationship starts with a kiss. 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endParaRPr lang="en-US" altLang="zh-CN" sz="1400" dirty="0" smtClean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 </a:t>
            </a:r>
            <a:endParaRPr lang="zh-CN" altLang="zh-CN" sz="1400" dirty="0">
              <a:latin typeface="Calibri" panose="020F0502020204030204" pitchFamily="34" charset="0"/>
            </a:endParaRPr>
          </a:p>
        </p:txBody>
      </p:sp>
      <p:sp>
        <p:nvSpPr>
          <p:cNvPr id="11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2FBF6-C4C5-5946-B4BE-B60458066431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50424" y="2971913"/>
            <a:ext cx="175201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Brand Story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 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Songti SC Light" charset="-122"/>
              <a:cs typeface="Tahoma"/>
            </a:endParaRPr>
          </a:p>
          <a:p>
            <a:pPr algn="ctr"/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Songti SC Light" charset="-122"/>
              <a:cs typeface="Tahoma"/>
            </a:endParaRPr>
          </a:p>
          <a:p>
            <a:pPr algn="ctr"/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品牌故事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09" y="847101"/>
            <a:ext cx="4189191" cy="49611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6288505"/>
            <a:ext cx="898358" cy="291966"/>
          </a:xfrm>
          <a:prstGeom prst="rect">
            <a:avLst/>
          </a:prstGeom>
          <a:solidFill>
            <a:srgbClr val="F0CAC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15" y="289560"/>
            <a:ext cx="1167174" cy="1363719"/>
          </a:xfrm>
          <a:prstGeom prst="rect">
            <a:avLst/>
          </a:prstGeom>
        </p:spPr>
      </p:pic>
      <p:cxnSp>
        <p:nvCxnSpPr>
          <p:cNvPr id="3" name="直线连接符 2"/>
          <p:cNvCxnSpPr/>
          <p:nvPr/>
        </p:nvCxnSpPr>
        <p:spPr>
          <a:xfrm>
            <a:off x="1996440" y="289560"/>
            <a:ext cx="0" cy="63550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606792" y="289560"/>
            <a:ext cx="3838978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Calibri" panose="020F0502020204030204" pitchFamily="34" charset="0"/>
                <a:ea typeface="Songti SC Light" charset="-122"/>
                <a:cs typeface="Tahoma"/>
              </a:rPr>
              <a:t>OUR DESIGN</a:t>
            </a:r>
          </a:p>
          <a:p>
            <a:r>
              <a:rPr lang="en-US" altLang="zh-CN" sz="1400" dirty="0" smtClean="0">
                <a:latin typeface="Calibri" panose="020F0502020204030204" pitchFamily="34" charset="0"/>
                <a:ea typeface="Songti SC Light" charset="-122"/>
                <a:cs typeface="Tahoma"/>
              </a:rPr>
              <a:t> </a:t>
            </a:r>
          </a:p>
          <a:p>
            <a:endParaRPr lang="en-US" altLang="zh-CN" sz="1400" dirty="0" smtClean="0">
              <a:latin typeface="Calibri" panose="020F0502020204030204" pitchFamily="34" charset="0"/>
              <a:ea typeface="Songti SC Light" charset="-122"/>
              <a:cs typeface="Tahoma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Our chief designer is the Danish fine jewelry designer, </a:t>
            </a:r>
            <a:r>
              <a:rPr lang="en-US" altLang="zh-CN" sz="1400" dirty="0" err="1">
                <a:latin typeface="Calibri" panose="020F0502020204030204" pitchFamily="34" charset="0"/>
              </a:rPr>
              <a:t>Bodil</a:t>
            </a:r>
            <a:r>
              <a:rPr lang="en-US" altLang="zh-CN" sz="1400" dirty="0">
                <a:latin typeface="Calibri" panose="020F0502020204030204" pitchFamily="34" charset="0"/>
              </a:rPr>
              <a:t> </a:t>
            </a:r>
            <a:r>
              <a:rPr lang="en-US" altLang="zh-CN" sz="1400" dirty="0" err="1">
                <a:latin typeface="Calibri" panose="020F0502020204030204" pitchFamily="34" charset="0"/>
              </a:rPr>
              <a:t>Binner</a:t>
            </a:r>
            <a:r>
              <a:rPr lang="en-US" altLang="zh-CN" sz="1400" dirty="0">
                <a:latin typeface="Calibri" panose="020F0502020204030204" pitchFamily="34" charset="0"/>
              </a:rPr>
              <a:t>. Renowned for dressing international film stars and royalty with magnificent jewelry creations, when they attend red carpet events and gala banquets around the world.</a:t>
            </a:r>
            <a:r>
              <a:rPr lang="zh-CN" altLang="zh-CN" sz="1400" dirty="0">
                <a:latin typeface="Calibri" panose="020F050202020403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</a:rPr>
              <a:t> 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 </a:t>
            </a:r>
            <a:r>
              <a:rPr lang="zh-CN" altLang="zh-CN" sz="1400" dirty="0">
                <a:latin typeface="Calibri" panose="020F050202020403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</a:rPr>
              <a:t> 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Her creativity is rooted in Nordic minimalism. But the main source of inspiration she finds in the cool, clean, snow covered landscape of the Nordic countries.  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 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From the serenity of nature, she collects impressions, which she later transforms into truly exclusive jewelry pieces.</a:t>
            </a:r>
            <a:r>
              <a:rPr lang="zh-CN" altLang="zh-CN" sz="1400" dirty="0">
                <a:latin typeface="Calibri" panose="020F050202020403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</a:rPr>
              <a:t> 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 </a:t>
            </a:r>
            <a:r>
              <a:rPr lang="zh-CN" altLang="zh-CN" sz="1400" dirty="0">
                <a:latin typeface="Calibri" panose="020F0502020204030204" pitchFamily="34" charset="0"/>
              </a:rPr>
              <a:t> </a:t>
            </a:r>
            <a:r>
              <a:rPr lang="en-US" altLang="zh-CN" sz="1400" dirty="0">
                <a:latin typeface="Calibri" panose="020F0502020204030204" pitchFamily="34" charset="0"/>
              </a:rPr>
              <a:t> </a:t>
            </a:r>
            <a:endParaRPr lang="zh-CN" altLang="zh-CN" sz="1400" dirty="0">
              <a:latin typeface="Calibri" panose="020F0502020204030204" pitchFamily="34" charset="0"/>
            </a:endParaRPr>
          </a:p>
          <a:p>
            <a:r>
              <a:rPr lang="en-US" altLang="zh-CN" sz="1400" dirty="0">
                <a:latin typeface="Calibri" panose="020F0502020204030204" pitchFamily="34" charset="0"/>
              </a:rPr>
              <a:t>Come experience the beauty of SMÆKKYS® for yourself today</a:t>
            </a:r>
            <a:r>
              <a:rPr lang="en-US" altLang="zh-CN" sz="1400" dirty="0" smtClean="0">
                <a:latin typeface="Calibri" panose="020F0502020204030204" pitchFamily="34" charset="0"/>
              </a:rPr>
              <a:t>.</a:t>
            </a:r>
          </a:p>
          <a:p>
            <a:endParaRPr lang="en-US" altLang="zh-CN" sz="1400" dirty="0" smtClean="0">
              <a:latin typeface="Tahoma"/>
              <a:ea typeface="Songti SC Light" charset="-122"/>
              <a:cs typeface="Tahoma"/>
            </a:endParaRPr>
          </a:p>
          <a:p>
            <a:endParaRPr lang="en-US" altLang="zh-CN" sz="1400" dirty="0">
              <a:latin typeface="Tahoma"/>
              <a:ea typeface="Songti SC Light" charset="-122"/>
              <a:cs typeface="Tahoma"/>
            </a:endParaRPr>
          </a:p>
        </p:txBody>
      </p:sp>
      <p:sp>
        <p:nvSpPr>
          <p:cNvPr id="10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2FBF6-C4C5-5946-B4BE-B60458066431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11128" y="2928491"/>
            <a:ext cx="17520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Brand Story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 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Songti SC Light" charset="-122"/>
              <a:cs typeface="Tahoma"/>
            </a:endParaRPr>
          </a:p>
          <a:p>
            <a:pPr algn="ctr"/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Songti SC Light" charset="-122"/>
              <a:ea typeface="Songti SC Light" charset="-122"/>
              <a:cs typeface="Songti SC Light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品牌故事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073" y="970844"/>
            <a:ext cx="3998727" cy="4735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833631"/>
            <a:ext cx="213105" cy="3642565"/>
          </a:xfrm>
          <a:prstGeom prst="rect">
            <a:avLst/>
          </a:prstGeom>
          <a:solidFill>
            <a:srgbClr val="F0CAC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15" y="289560"/>
            <a:ext cx="1167174" cy="136371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19141" y="2833631"/>
            <a:ext cx="1578445" cy="24929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Consumer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Songti SC Light" charset="-122"/>
                <a:cs typeface="Tahoma"/>
              </a:rPr>
              <a:t> 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Songti SC Light" charset="-122"/>
              <a:cs typeface="Tahoma"/>
            </a:endParaRPr>
          </a:p>
          <a:p>
            <a:pPr algn="ctr"/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Songti SC Light" charset="-122"/>
              <a:cs typeface="Tahoma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年轻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独立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简洁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/>
              </a:rPr>
              <a:t>都市女性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/>
            </a:endParaRPr>
          </a:p>
          <a:p>
            <a:endParaRPr lang="en-US" altLang="zh-CN" sz="2400" b="1" dirty="0">
              <a:solidFill>
                <a:srgbClr val="404040"/>
              </a:solidFill>
              <a:latin typeface="Tahoma"/>
              <a:ea typeface="Songti SC Light" charset="-122"/>
              <a:cs typeface="Tahoma"/>
            </a:endParaRPr>
          </a:p>
          <a:p>
            <a:endParaRPr lang="en-US" altLang="zh-CN" sz="2400" b="1" dirty="0">
              <a:solidFill>
                <a:srgbClr val="404040"/>
              </a:solidFill>
              <a:latin typeface="Tahoma"/>
              <a:ea typeface="Songti SC Light" charset="-122"/>
              <a:cs typeface="Tahoma"/>
            </a:endParaRPr>
          </a:p>
        </p:txBody>
      </p:sp>
      <p:sp>
        <p:nvSpPr>
          <p:cNvPr id="12" name="TextBox 25"/>
          <p:cNvSpPr txBox="1"/>
          <p:nvPr/>
        </p:nvSpPr>
        <p:spPr>
          <a:xfrm>
            <a:off x="6831177" y="5703133"/>
            <a:ext cx="604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ea typeface="Songti SC Light" charset="-122"/>
                <a:cs typeface="Tahoma"/>
              </a:rPr>
              <a:t>Cool</a:t>
            </a:r>
          </a:p>
          <a:p>
            <a:pPr algn="ctr"/>
            <a:endParaRPr lang="en-US" dirty="0">
              <a:latin typeface="Songti SC Light" charset="-122"/>
              <a:ea typeface="Songti SC Light" charset="-122"/>
              <a:cs typeface="Songti SC Light" charset="-122"/>
            </a:endParaRPr>
          </a:p>
        </p:txBody>
      </p:sp>
      <p:sp>
        <p:nvSpPr>
          <p:cNvPr id="13" name="TextBox 27"/>
          <p:cNvSpPr txBox="1"/>
          <p:nvPr/>
        </p:nvSpPr>
        <p:spPr>
          <a:xfrm>
            <a:off x="9621388" y="5703133"/>
            <a:ext cx="7938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latin typeface="Calibri" panose="020F0502020204030204" pitchFamily="34" charset="0"/>
                <a:ea typeface="Songti SC Light" charset="-122"/>
                <a:cs typeface="Tahoma"/>
              </a:rPr>
              <a:t>Casual</a:t>
            </a:r>
          </a:p>
          <a:p>
            <a:pPr algn="ctr"/>
            <a:endParaRPr lang="en-US" altLang="zh-CN" dirty="0" smtClean="0">
              <a:latin typeface="Songti SC Light" charset="-122"/>
              <a:ea typeface="Songti SC Light" charset="-122"/>
              <a:cs typeface="Songti SC Light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003004" y="1447421"/>
            <a:ext cx="8350796" cy="4472646"/>
            <a:chOff x="2806277" y="1571126"/>
            <a:chExt cx="8350796" cy="4472646"/>
          </a:xfrm>
        </p:grpSpPr>
        <p:sp>
          <p:nvSpPr>
            <p:cNvPr id="7" name="矩形 6"/>
            <p:cNvSpPr/>
            <p:nvPr/>
          </p:nvSpPr>
          <p:spPr>
            <a:xfrm>
              <a:off x="8571678" y="1571126"/>
              <a:ext cx="1969186" cy="4126420"/>
            </a:xfrm>
            <a:prstGeom prst="rect">
              <a:avLst/>
            </a:prstGeom>
            <a:solidFill>
              <a:srgbClr val="F0CAC2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655510" y="1573008"/>
              <a:ext cx="1969186" cy="4126420"/>
            </a:xfrm>
            <a:prstGeom prst="rect">
              <a:avLst/>
            </a:prstGeom>
            <a:solidFill>
              <a:srgbClr val="F0CAC2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806277" y="1573008"/>
              <a:ext cx="1969186" cy="4126420"/>
            </a:xfrm>
            <a:prstGeom prst="rect">
              <a:avLst/>
            </a:prstGeom>
            <a:solidFill>
              <a:srgbClr val="F0CAC2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" name="Picture 20" descr="屏幕快照 2017-08-13 上午9.33.43.png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60776" y="1874505"/>
              <a:ext cx="2289716" cy="3577344"/>
            </a:xfrm>
            <a:prstGeom prst="rect">
              <a:avLst/>
            </a:prstGeom>
          </p:spPr>
        </p:pic>
        <p:pic>
          <p:nvPicPr>
            <p:cNvPr id="11" name="Picture 21" descr="屏幕快照 2017-08-13 上午9.47.59.png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29548" y="1874505"/>
              <a:ext cx="2357223" cy="3600000"/>
            </a:xfrm>
            <a:prstGeom prst="rect">
              <a:avLst/>
            </a:prstGeom>
          </p:spPr>
        </p:pic>
        <p:pic>
          <p:nvPicPr>
            <p:cNvPr id="14" name="Picture 3" descr="Image1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6148" y="1893836"/>
              <a:ext cx="2370925" cy="3600000"/>
            </a:xfrm>
            <a:prstGeom prst="rect">
              <a:avLst/>
            </a:prstGeom>
          </p:spPr>
        </p:pic>
        <p:sp>
          <p:nvSpPr>
            <p:cNvPr id="17" name="TextBox 24"/>
            <p:cNvSpPr txBox="1"/>
            <p:nvPr/>
          </p:nvSpPr>
          <p:spPr>
            <a:xfrm>
              <a:off x="3675783" y="5674440"/>
              <a:ext cx="1051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Calibri" panose="020F0502020204030204" pitchFamily="34" charset="0"/>
                  <a:ea typeface="Songti SC Light" charset="-122"/>
                  <a:cs typeface="Tahoma"/>
                </a:rPr>
                <a:t>Feminine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10876547" y="61361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cxnSp>
        <p:nvCxnSpPr>
          <p:cNvPr id="19" name="直线连接符 18"/>
          <p:cNvCxnSpPr/>
          <p:nvPr/>
        </p:nvCxnSpPr>
        <p:spPr>
          <a:xfrm>
            <a:off x="1956750" y="289560"/>
            <a:ext cx="0" cy="63550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2FBF6-C4C5-5946-B4BE-B6045806643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288505"/>
            <a:ext cx="898358" cy="291966"/>
          </a:xfrm>
          <a:prstGeom prst="rect">
            <a:avLst/>
          </a:prstGeom>
          <a:solidFill>
            <a:srgbClr val="F0CAC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 descr="_MG_144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0151" y="1135539"/>
            <a:ext cx="9410470" cy="49096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15" y="289560"/>
            <a:ext cx="1167174" cy="1363719"/>
          </a:xfrm>
          <a:prstGeom prst="rect">
            <a:avLst/>
          </a:prstGeom>
        </p:spPr>
      </p:pic>
      <p:cxnSp>
        <p:nvCxnSpPr>
          <p:cNvPr id="9" name="直线连接符 8"/>
          <p:cNvCxnSpPr/>
          <p:nvPr/>
        </p:nvCxnSpPr>
        <p:spPr>
          <a:xfrm>
            <a:off x="2000152" y="225391"/>
            <a:ext cx="0" cy="63550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3889" y="6183207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Bodil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Binner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Songti SC Light" charset="-122"/>
              <a:cs typeface="Tahoma"/>
            </a:endParaRPr>
          </a:p>
        </p:txBody>
      </p:sp>
      <p:sp>
        <p:nvSpPr>
          <p:cNvPr id="1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2FBF6-C4C5-5946-B4BE-B60458066431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62291" y="2859613"/>
            <a:ext cx="11843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Product</a:t>
            </a:r>
          </a:p>
          <a:p>
            <a:pPr algn="ctr"/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Songti SC Light" charset="-122"/>
              <a:cs typeface="Tahoma"/>
              <a:sym typeface="+mn-ea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ahoma"/>
                <a:sym typeface="+mn-ea"/>
              </a:rPr>
              <a:t>核心产品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288505"/>
            <a:ext cx="898358" cy="291966"/>
          </a:xfrm>
          <a:prstGeom prst="rect">
            <a:avLst/>
          </a:prstGeom>
          <a:solidFill>
            <a:srgbClr val="F0CAC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 descr="_MG_147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2970" y="1389380"/>
            <a:ext cx="4481195" cy="40792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 descr="_MG_147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0000" y="2305050"/>
            <a:ext cx="5125085" cy="22479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矩形 8"/>
          <p:cNvSpPr/>
          <p:nvPr/>
        </p:nvSpPr>
        <p:spPr>
          <a:xfrm>
            <a:off x="462291" y="2859613"/>
            <a:ext cx="11843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Product</a:t>
            </a:r>
          </a:p>
          <a:p>
            <a:pPr algn="ctr"/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Songti SC Light" charset="-122"/>
              <a:cs typeface="Tahoma"/>
              <a:sym typeface="+mn-ea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ahoma"/>
                <a:sym typeface="+mn-ea"/>
              </a:rPr>
              <a:t>核心产品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Tahom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15" y="289560"/>
            <a:ext cx="1167174" cy="1363719"/>
          </a:xfrm>
          <a:prstGeom prst="rect">
            <a:avLst/>
          </a:prstGeom>
        </p:spPr>
      </p:pic>
      <p:cxnSp>
        <p:nvCxnSpPr>
          <p:cNvPr id="12" name="直线连接符 11"/>
          <p:cNvCxnSpPr/>
          <p:nvPr/>
        </p:nvCxnSpPr>
        <p:spPr>
          <a:xfrm>
            <a:off x="2000152" y="225391"/>
            <a:ext cx="0" cy="63550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3889" y="6183207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Bodil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Binner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Songti SC Light" charset="-122"/>
              <a:cs typeface="Tahoma"/>
            </a:endParaRPr>
          </a:p>
        </p:txBody>
      </p:sp>
      <p:sp>
        <p:nvSpPr>
          <p:cNvPr id="15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2FBF6-C4C5-5946-B4BE-B6045806643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6288505"/>
            <a:ext cx="898358" cy="291966"/>
          </a:xfrm>
          <a:prstGeom prst="rect">
            <a:avLst/>
          </a:prstGeom>
          <a:solidFill>
            <a:srgbClr val="F0CAC2">
              <a:alpha val="3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 descr="_MG_146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9880" y="1137257"/>
            <a:ext cx="3863340" cy="1816735"/>
          </a:xfrm>
          <a:prstGeom prst="rect">
            <a:avLst/>
          </a:prstGeom>
        </p:spPr>
      </p:pic>
      <p:pic>
        <p:nvPicPr>
          <p:cNvPr id="3" name="图片 2" descr="_MG_145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0174" y="2521833"/>
            <a:ext cx="6209900" cy="354990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62291" y="2833544"/>
            <a:ext cx="1184363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Product</a:t>
            </a:r>
          </a:p>
          <a:p>
            <a:pPr algn="ctr"/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Tahoma"/>
              <a:ea typeface="Songti SC Light" charset="-122"/>
              <a:cs typeface="Tahoma"/>
              <a:sym typeface="+mn-ea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微软雅黑" panose="020B0503020204020204" pitchFamily="34" charset="-122"/>
                <a:cs typeface="Tahoma"/>
                <a:sym typeface="+mn-ea"/>
              </a:rPr>
              <a:t>核心产品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微软雅黑" panose="020B0503020204020204" pitchFamily="34" charset="-122"/>
              <a:cs typeface="Tahom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915" y="289560"/>
            <a:ext cx="1167174" cy="1363719"/>
          </a:xfrm>
          <a:prstGeom prst="rect">
            <a:avLst/>
          </a:prstGeom>
        </p:spPr>
      </p:pic>
      <p:cxnSp>
        <p:nvCxnSpPr>
          <p:cNvPr id="10" name="直线连接符 9"/>
          <p:cNvCxnSpPr/>
          <p:nvPr/>
        </p:nvCxnSpPr>
        <p:spPr>
          <a:xfrm>
            <a:off x="2000152" y="225391"/>
            <a:ext cx="0" cy="635508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3889" y="6183207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Bodil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Songti SC Light" charset="-122"/>
                <a:cs typeface="Tahoma"/>
              </a:rPr>
              <a:t>Binner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Songti SC Light" charset="-122"/>
              <a:cs typeface="Tahoma"/>
            </a:endParaRPr>
          </a:p>
        </p:txBody>
      </p:sp>
      <p:sp>
        <p:nvSpPr>
          <p:cNvPr id="13" name="幻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82FBF6-C4C5-5946-B4BE-B6045806643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329</Words>
  <Application>Microsoft Office PowerPoint</Application>
  <PresentationFormat>宽屏</PresentationFormat>
  <Paragraphs>122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DengXian</vt:lpstr>
      <vt:lpstr>DengXian Light</vt:lpstr>
      <vt:lpstr>Songti SC Light</vt:lpstr>
      <vt:lpstr>宋体</vt:lpstr>
      <vt:lpstr>微软雅黑</vt:lpstr>
      <vt:lpstr>Arial</vt:lpstr>
      <vt:lpstr>Calibri</vt:lpstr>
      <vt:lpstr>Cambria Math</vt:lpstr>
      <vt:lpstr>Tahoma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Introducing our core designer, Bodil Binner</vt:lpstr>
      <vt:lpstr>Introducing our core designer, Bodil Binner</vt:lpstr>
      <vt:lpstr>The Royal Danish Academy of Fine Arts-The School of Design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user</cp:lastModifiedBy>
  <cp:revision>95</cp:revision>
  <cp:lastPrinted>2018-09-25T01:57:44Z</cp:lastPrinted>
  <dcterms:created xsi:type="dcterms:W3CDTF">2018-09-18T03:19:00Z</dcterms:created>
  <dcterms:modified xsi:type="dcterms:W3CDTF">2019-01-09T06:24:30Z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2052-10.1.0.6929</vt:lpwstr>
  </property>
</Properties>
</file>